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Poppins Bold" charset="1" panose="00000800000000000000"/>
      <p:regular r:id="rId13"/>
    </p:embeddedFont>
    <p:embeddedFont>
      <p:font typeface="Lato" charset="1" panose="020F0502020204030203"/>
      <p:regular r:id="rId14"/>
    </p:embeddedFont>
    <p:embeddedFont>
      <p:font typeface="Poppins" charset="1" panose="00000500000000000000"/>
      <p:regular r:id="rId15"/>
    </p:embeddedFont>
    <p:embeddedFont>
      <p:font typeface="Lato Bold" charset="1" panose="020F05020202040302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2413563"/>
            <a:ext cx="11411477" cy="422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</a:t>
            </a:r>
          </a:p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AEGIS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896669" y="882426"/>
            <a:ext cx="3755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Joy Yahshua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8665" y="6833868"/>
            <a:ext cx="7762921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AI Flood Alerting System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29481" y="9244648"/>
            <a:ext cx="3863157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project-aegis.netlify.app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-40048" t="0" r="-4665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028700"/>
            <a:ext cx="13069203" cy="8591550"/>
            <a:chOff x="0" y="0"/>
            <a:chExt cx="3442095" cy="226279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442095" cy="2262795"/>
            </a:xfrm>
            <a:custGeom>
              <a:avLst/>
              <a:gdLst/>
              <a:ahLst/>
              <a:cxnLst/>
              <a:rect r="r" b="b" t="t" l="l"/>
              <a:pathLst>
                <a:path h="2262795" w="3442095">
                  <a:moveTo>
                    <a:pt x="11848" y="0"/>
                  </a:moveTo>
                  <a:lnTo>
                    <a:pt x="3430247" y="0"/>
                  </a:lnTo>
                  <a:cubicBezTo>
                    <a:pt x="3436790" y="0"/>
                    <a:pt x="3442095" y="5304"/>
                    <a:pt x="3442095" y="11848"/>
                  </a:cubicBezTo>
                  <a:lnTo>
                    <a:pt x="3442095" y="2250947"/>
                  </a:lnTo>
                  <a:cubicBezTo>
                    <a:pt x="3442095" y="2254090"/>
                    <a:pt x="3440846" y="2257103"/>
                    <a:pt x="3438625" y="2259325"/>
                  </a:cubicBezTo>
                  <a:cubicBezTo>
                    <a:pt x="3436403" y="2261547"/>
                    <a:pt x="3433389" y="2262795"/>
                    <a:pt x="3430247" y="2262795"/>
                  </a:cubicBezTo>
                  <a:lnTo>
                    <a:pt x="11848" y="2262795"/>
                  </a:lnTo>
                  <a:cubicBezTo>
                    <a:pt x="8705" y="2262795"/>
                    <a:pt x="5692" y="2261547"/>
                    <a:pt x="3470" y="2259325"/>
                  </a:cubicBezTo>
                  <a:cubicBezTo>
                    <a:pt x="1248" y="2257103"/>
                    <a:pt x="0" y="2254090"/>
                    <a:pt x="0" y="2250947"/>
                  </a:cubicBezTo>
                  <a:lnTo>
                    <a:pt x="0" y="11848"/>
                  </a:lnTo>
                  <a:cubicBezTo>
                    <a:pt x="0" y="8705"/>
                    <a:pt x="1248" y="5692"/>
                    <a:pt x="3470" y="3470"/>
                  </a:cubicBezTo>
                  <a:cubicBezTo>
                    <a:pt x="5692" y="1248"/>
                    <a:pt x="8705" y="0"/>
                    <a:pt x="11848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442095" cy="23008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10777" y="3637216"/>
            <a:ext cx="10598689" cy="4459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2"/>
              </a:lnSpc>
            </a:pPr>
            <a:r>
              <a:rPr lang="en-US" sz="251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 Aegis is an AI-powered, multi-agent flood alert system designed to generate real-time, localized warnings for specific roads and regions. Built using CrewAI, the system leverages multiple specialized agents that collaborate to assess rainfall data, evaluate flood risk, and generate actionable alert messages.</a:t>
            </a:r>
          </a:p>
          <a:p>
            <a:pPr algn="l">
              <a:lnSpc>
                <a:spcPts val="3522"/>
              </a:lnSpc>
            </a:pPr>
          </a:p>
          <a:p>
            <a:pPr algn="l">
              <a:lnSpc>
                <a:spcPts val="3522"/>
              </a:lnSpc>
            </a:pPr>
            <a:r>
              <a:rPr lang="en-US" sz="251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By combining LLM-powered reasoning, real-time simulation, and a clean UI, Project Aegis provides a scalable foundation for smart disaster response—and sets the stage for broader applications like landslide or cyclone alerts</a:t>
            </a:r>
          </a:p>
          <a:p>
            <a:pPr algn="l">
              <a:lnSpc>
                <a:spcPts val="3522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39023" y="2197518"/>
            <a:ext cx="8757936" cy="1075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85"/>
              </a:lnSpc>
            </a:pPr>
            <a:r>
              <a:rPr lang="en-US" sz="7077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750556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798106" y="869632"/>
            <a:ext cx="6556798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Lack of Real-Time, Localized Flood Alerts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8106" y="1631944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Existing systems don’t provide hyper-local alerts (e.g., specific roads or streets), leading to delayed or irrelevant warnings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059170"/>
            <a:ext cx="585318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3995893"/>
            <a:ext cx="571536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Manual Monitoring is Slow &amp; Inefficient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4755988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Disaster teams often rely on manual data analysis, which slows response time and increases the risk of missed alerts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8106" y="7491412"/>
            <a:ext cx="7045371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Public and Officials Lack a Unified Alert Platform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8106" y="8251507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There’s no centralized system combining real-time data, AI decision-making, and a user-friendly interface for both citizens and authorities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30997" y="2456061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30997" y="3489505"/>
            <a:ext cx="6823913" cy="2112056"/>
            <a:chOff x="0" y="0"/>
            <a:chExt cx="1797245" cy="5562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950446" y="264556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633090" y="2456061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33090" y="3489505"/>
            <a:ext cx="6823913" cy="2112056"/>
            <a:chOff x="0" y="0"/>
            <a:chExt cx="1797245" cy="5562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830997" y="6287361"/>
            <a:ext cx="6823913" cy="839660"/>
            <a:chOff x="0" y="0"/>
            <a:chExt cx="1797245" cy="2211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30997" y="7320805"/>
            <a:ext cx="6823913" cy="2112056"/>
            <a:chOff x="0" y="0"/>
            <a:chExt cx="1797245" cy="55626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7950446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9633090" y="6287361"/>
            <a:ext cx="6823913" cy="839660"/>
            <a:chOff x="0" y="0"/>
            <a:chExt cx="1797245" cy="22114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633090" y="7320805"/>
            <a:ext cx="6823913" cy="2112056"/>
            <a:chOff x="0" y="0"/>
            <a:chExt cx="1797245" cy="55626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15753800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764658" y="2647291"/>
            <a:ext cx="446341" cy="457200"/>
          </a:xfrm>
          <a:custGeom>
            <a:avLst/>
            <a:gdLst/>
            <a:ahLst/>
            <a:cxnLst/>
            <a:rect r="r" b="b" t="t" l="l"/>
            <a:pathLst>
              <a:path h="457200" w="446341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306861" y="2640941"/>
            <a:ext cx="5156971" cy="376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MINUTE LEVEL FLOOD ALERTS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306861" y="3940061"/>
            <a:ext cx="5872185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 very precise level of flood alerts and suggestions based on your unique situation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525413" y="732618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OUR SOLUTION?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108954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AHEAD OF THE CURVE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108954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Provides alerts before such a situation arises based on real-time rain levels,past history,road conditions and local terrain.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306861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SWIFT MESSAGING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306861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use sms messaging to alert our users and ensure everyone is saved even if they dont have our application.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108954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PUBLIC DASHBOARD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108954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 responsive, hosted dashboard (Netlify) shows real-time data in a clean UI, and acts as a tool for citizen and official access.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38056" y="1019175"/>
            <a:ext cx="7903418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</a:t>
            </a:r>
          </a:p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DETAILS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9383" y="4272232"/>
            <a:ext cx="16649233" cy="3325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Vision Board : ReactJS, vite, netlify.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Protype : Streamlit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AI Framework : CrewAI 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LLM Model : Gemini 2.5 flash/pro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Agentic Pipeline : Meteorologist → Risk Analyst Agent → Alert Coordinator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794363" y="2202106"/>
            <a:ext cx="10674385" cy="7056194"/>
          </a:xfrm>
          <a:custGeom>
            <a:avLst/>
            <a:gdLst/>
            <a:ahLst/>
            <a:cxnLst/>
            <a:rect r="r" b="b" t="t" l="l"/>
            <a:pathLst>
              <a:path h="7056194" w="10674385">
                <a:moveTo>
                  <a:pt x="0" y="0"/>
                </a:moveTo>
                <a:lnTo>
                  <a:pt x="10674385" y="0"/>
                </a:lnTo>
                <a:lnTo>
                  <a:pt x="10674385" y="7056194"/>
                </a:lnTo>
                <a:lnTo>
                  <a:pt x="0" y="70561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94" r="0" b="-39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00746" y="1019175"/>
            <a:ext cx="946161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ARCHITECTURE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453537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Joy Yahshua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9481" y="9244648"/>
            <a:ext cx="357214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Project-aegis.netlify.app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8665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DAGuwY_Mmj8</dc:identifier>
  <dcterms:modified xsi:type="dcterms:W3CDTF">2011-08-01T06:04:30Z</dcterms:modified>
  <cp:revision>1</cp:revision>
  <dc:title>Black Elegant and Modern Startup Pitch Deck Presentation</dc:title>
</cp:coreProperties>
</file>

<file path=docProps/thumbnail.jpeg>
</file>